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59" r:id="rId13"/>
    <p:sldId id="260" r:id="rId1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>
    <p:restoredLeft sz="15620"/>
    <p:restoredTop sz="94660"/>
  </p:normalViewPr>
  <p:slideViewPr>
    <p:cSldViewPr>
      <p:cViewPr>
        <p:scale>
          <a:sx n="66" d="100"/>
          <a:sy n="66" d="100"/>
        </p:scale>
        <p:origin x="-1506" y="-14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29229F-4D69-433F-9A46-04BB560E609A}" type="datetimeFigureOut">
              <a:rPr lang="en-US" smtClean="0"/>
              <a:t>4/14/2015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ADBBA1E-0741-439F-A807-5E79581DBC3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685800"/>
            <a:ext cx="7772400" cy="1470025"/>
          </a:xfrm>
        </p:spPr>
        <p:txBody>
          <a:bodyPr/>
          <a:lstStyle/>
          <a:p>
            <a:r>
              <a:rPr lang="en-US" b="1" i="1" dirty="0" smtClean="0">
                <a:solidFill>
                  <a:schemeClr val="tx2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PYRAMINX…..The Untold Story</a:t>
            </a:r>
            <a:r>
              <a:rPr 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..</a:t>
            </a:r>
            <a:endParaRPr 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95400" y="2819400"/>
            <a:ext cx="6400800" cy="251460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tx1"/>
                </a:solidFill>
              </a:rPr>
              <a:t>Karan </a:t>
            </a:r>
            <a:r>
              <a:rPr lang="en-US" b="1" dirty="0" err="1" smtClean="0">
                <a:solidFill>
                  <a:schemeClr val="tx1"/>
                </a:solidFill>
              </a:rPr>
              <a:t>Chadha</a:t>
            </a:r>
            <a:r>
              <a:rPr lang="en-US" b="1" dirty="0" smtClean="0">
                <a:solidFill>
                  <a:schemeClr val="tx1"/>
                </a:solidFill>
              </a:rPr>
              <a:t> - 140070014</a:t>
            </a:r>
          </a:p>
          <a:p>
            <a:pPr algn="l"/>
            <a:r>
              <a:rPr lang="en-US" b="1" dirty="0" err="1" smtClean="0">
                <a:solidFill>
                  <a:schemeClr val="tx1"/>
                </a:solidFill>
              </a:rPr>
              <a:t>Kalpesh</a:t>
            </a:r>
            <a:r>
              <a:rPr lang="en-US" b="1" dirty="0" smtClean="0">
                <a:solidFill>
                  <a:schemeClr val="tx1"/>
                </a:solidFill>
              </a:rPr>
              <a:t> Krishna - 140070017</a:t>
            </a:r>
          </a:p>
          <a:p>
            <a:pPr algn="l"/>
            <a:r>
              <a:rPr lang="en-US" b="1" dirty="0" err="1" smtClean="0">
                <a:solidFill>
                  <a:schemeClr val="tx1"/>
                </a:solidFill>
              </a:rPr>
              <a:t>Roshan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Nayak</a:t>
            </a:r>
            <a:r>
              <a:rPr lang="en-US" b="1" dirty="0" smtClean="0">
                <a:solidFill>
                  <a:schemeClr val="tx1"/>
                </a:solidFill>
              </a:rPr>
              <a:t> - 140040097</a:t>
            </a:r>
          </a:p>
          <a:p>
            <a:pPr algn="l"/>
            <a:r>
              <a:rPr lang="en-US" b="1" dirty="0" err="1" smtClean="0">
                <a:solidFill>
                  <a:schemeClr val="tx1"/>
                </a:solidFill>
              </a:rPr>
              <a:t>Harita</a:t>
            </a:r>
            <a:r>
              <a:rPr lang="en-US" b="1" dirty="0" smtClean="0">
                <a:solidFill>
                  <a:schemeClr val="tx1"/>
                </a:solidFill>
              </a:rPr>
              <a:t> </a:t>
            </a:r>
            <a:r>
              <a:rPr lang="en-US" b="1" dirty="0" err="1" smtClean="0">
                <a:solidFill>
                  <a:schemeClr val="tx1"/>
                </a:solidFill>
              </a:rPr>
              <a:t>Parmar</a:t>
            </a:r>
            <a:r>
              <a:rPr lang="en-US" b="1" dirty="0" smtClean="0">
                <a:solidFill>
                  <a:schemeClr val="tx1"/>
                </a:solidFill>
              </a:rPr>
              <a:t> - 140110014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Mode-3</a:t>
            </a:r>
            <a:br>
              <a:rPr lang="en-US" dirty="0" smtClean="0"/>
            </a:br>
            <a:r>
              <a:rPr lang="en-US" dirty="0" smtClean="0"/>
              <a:t>Algorithm Display</a:t>
            </a:r>
            <a:endParaRPr lang="en-US" dirty="0"/>
          </a:p>
        </p:txBody>
      </p:sp>
      <p:pic>
        <p:nvPicPr>
          <p:cNvPr id="7" name="Content Placeholder 6" descr="algo_display.png"/>
          <p:cNvPicPr>
            <a:picLocks noGrp="1" noChangeAspect="1"/>
          </p:cNvPicPr>
          <p:nvPr>
            <p:ph idx="1"/>
          </p:nvPr>
        </p:nvPicPr>
        <p:blipFill>
          <a:blip r:embed="rId2"/>
          <a:srcRect l="7405" t="10102" r="33908" b="4034"/>
          <a:stretch>
            <a:fillRect/>
          </a:stretch>
        </p:blipFill>
        <p:spPr>
          <a:xfrm>
            <a:off x="1447799" y="1447800"/>
            <a:ext cx="6577107" cy="5410200"/>
          </a:xfr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Algorithm finder GUI</a:t>
            </a:r>
            <a:endParaRPr lang="en-US" dirty="0"/>
          </a:p>
        </p:txBody>
      </p:sp>
      <p:pic>
        <p:nvPicPr>
          <p:cNvPr id="4" name="Content Placeholder 3" descr="algorithm_finder_gui (1).png"/>
          <p:cNvPicPr>
            <a:picLocks noGrp="1" noChangeAspect="1"/>
          </p:cNvPicPr>
          <p:nvPr>
            <p:ph idx="1"/>
          </p:nvPr>
        </p:nvPicPr>
        <p:blipFill>
          <a:blip r:embed="rId2"/>
          <a:srcRect l="9297" t="8418" r="25390" b="12452"/>
          <a:stretch>
            <a:fillRect/>
          </a:stretch>
        </p:blipFill>
        <p:spPr>
          <a:xfrm>
            <a:off x="685800" y="1371600"/>
            <a:ext cx="8054503" cy="5486400"/>
          </a:xfr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time taken for BFS algorithm was more than a day , this was rectified by changing data structure used . We changed simple array based implementation to the Binary search tree implementation and used AVL to balanced </a:t>
            </a:r>
            <a:r>
              <a:rPr lang="en-US" dirty="0" err="1" smtClean="0"/>
              <a:t>th</a:t>
            </a:r>
            <a:r>
              <a:rPr lang="en-US" dirty="0" smtClean="0"/>
              <a:t> trees. This reduced many steps from </a:t>
            </a:r>
            <a:r>
              <a:rPr lang="en-US" b="1" dirty="0" smtClean="0"/>
              <a:t>O(n)  </a:t>
            </a:r>
            <a:r>
              <a:rPr lang="en-US" dirty="0" smtClean="0"/>
              <a:t>to </a:t>
            </a:r>
            <a:r>
              <a:rPr lang="en-US" b="1" dirty="0" smtClean="0"/>
              <a:t>O(log n) </a:t>
            </a:r>
            <a:r>
              <a:rPr lang="en-US" dirty="0" smtClean="0"/>
              <a:t>and time reduced to 15 seconds in worst case scenario and 4 seconds on an average.</a:t>
            </a:r>
            <a:r>
              <a:rPr lang="en-US" b="1" dirty="0" smtClean="0"/>
              <a:t>  </a:t>
            </a:r>
            <a:endParaRPr lang="en-US" b="1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Future work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 can improve algorithm finder by adding links between stickers .</a:t>
            </a:r>
          </a:p>
          <a:p>
            <a:r>
              <a:rPr lang="en-US" dirty="0" smtClean="0"/>
              <a:t>Implement 3-D </a:t>
            </a:r>
            <a:r>
              <a:rPr lang="en-US" dirty="0" err="1" smtClean="0"/>
              <a:t>pyraminx</a:t>
            </a:r>
            <a:r>
              <a:rPr lang="en-US" dirty="0" smtClean="0"/>
              <a:t> .</a:t>
            </a:r>
          </a:p>
          <a:p>
            <a:r>
              <a:rPr lang="en-US" dirty="0" smtClean="0"/>
              <a:t>Change menu bar from a bash script to a GUI .</a:t>
            </a:r>
          </a:p>
          <a:p>
            <a:r>
              <a:rPr lang="en-US" dirty="0" smtClean="0"/>
              <a:t>Improve interface for Android app.</a:t>
            </a: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Statement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51054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To detect colors of stickers of </a:t>
            </a:r>
            <a:r>
              <a:rPr lang="en-US" dirty="0" err="1" smtClean="0"/>
              <a:t>pyraminx</a:t>
            </a:r>
            <a:r>
              <a:rPr lang="en-US" dirty="0" smtClean="0"/>
              <a:t> using image processing and send this data to computer .</a:t>
            </a:r>
          </a:p>
          <a:p>
            <a:r>
              <a:rPr lang="en-US" dirty="0" smtClean="0"/>
              <a:t>To find fastest solution to that </a:t>
            </a:r>
            <a:r>
              <a:rPr lang="en-US" dirty="0" err="1" smtClean="0"/>
              <a:t>pyraminx</a:t>
            </a:r>
            <a:r>
              <a:rPr lang="en-US" dirty="0" smtClean="0"/>
              <a:t>.</a:t>
            </a:r>
          </a:p>
          <a:p>
            <a:r>
              <a:rPr lang="en-US" dirty="0" smtClean="0"/>
              <a:t>To generate scrambling algorithms and implement GUI to solve the </a:t>
            </a:r>
            <a:r>
              <a:rPr lang="en-US" dirty="0" err="1" smtClean="0"/>
              <a:t>pyraminx</a:t>
            </a:r>
            <a:r>
              <a:rPr lang="en-US" dirty="0" smtClean="0"/>
              <a:t>.</a:t>
            </a:r>
          </a:p>
          <a:p>
            <a:r>
              <a:rPr lang="en-US" dirty="0" smtClean="0"/>
              <a:t>To provide analysis on the user solve.</a:t>
            </a:r>
          </a:p>
          <a:p>
            <a:r>
              <a:rPr lang="en-US" dirty="0" smtClean="0"/>
              <a:t>To generate cubing algorithms for tasks on </a:t>
            </a:r>
            <a:r>
              <a:rPr lang="en-US" dirty="0" err="1" smtClean="0"/>
              <a:t>pyraminx</a:t>
            </a:r>
            <a:r>
              <a:rPr lang="en-US" dirty="0" smtClean="0"/>
              <a:t>. And to implement the GUI for the same.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Android app and Image processing</a:t>
            </a:r>
            <a:endParaRPr lang="en-US" dirty="0"/>
          </a:p>
        </p:txBody>
      </p:sp>
      <p:pic>
        <p:nvPicPr>
          <p:cNvPr id="4" name="Content Placeholder 3" descr="IMG_20150414_190533474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371600" y="1371600"/>
            <a:ext cx="2895600" cy="5334000"/>
          </a:xfrm>
        </p:spPr>
      </p:pic>
      <p:pic>
        <p:nvPicPr>
          <p:cNvPr id="5" name="Picture 4" descr="Screenshot_2015-04-14-19-06-05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1371600"/>
            <a:ext cx="2901314" cy="54864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Menu script</a:t>
            </a:r>
            <a:endParaRPr lang="en-US" dirty="0"/>
          </a:p>
        </p:txBody>
      </p:sp>
      <p:pic>
        <p:nvPicPr>
          <p:cNvPr id="6" name="Content Placeholder 5" descr="menu script.png"/>
          <p:cNvPicPr>
            <a:picLocks noGrp="1" noChangeAspect="1"/>
          </p:cNvPicPr>
          <p:nvPr>
            <p:ph idx="1"/>
          </p:nvPr>
        </p:nvPicPr>
        <p:blipFill>
          <a:blip r:embed="rId2"/>
          <a:srcRect l="4565" t="3367" r="53786" b="68011"/>
          <a:stretch>
            <a:fillRect/>
          </a:stretch>
        </p:blipFill>
        <p:spPr>
          <a:xfrm>
            <a:off x="1" y="2286000"/>
            <a:ext cx="9144000" cy="3532909"/>
          </a:xfr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Setup Script</a:t>
            </a:r>
            <a:endParaRPr lang="en-US" dirty="0"/>
          </a:p>
        </p:txBody>
      </p:sp>
      <p:pic>
        <p:nvPicPr>
          <p:cNvPr id="6" name="Content Placeholder 5" descr="setup script.png"/>
          <p:cNvPicPr>
            <a:picLocks noGrp="1" noChangeAspect="1"/>
          </p:cNvPicPr>
          <p:nvPr>
            <p:ph idx="1"/>
          </p:nvPr>
        </p:nvPicPr>
        <p:blipFill>
          <a:blip r:embed="rId2"/>
          <a:srcRect l="4565" t="3367" r="54732" b="69694"/>
          <a:stretch>
            <a:fillRect/>
          </a:stretch>
        </p:blipFill>
        <p:spPr>
          <a:xfrm>
            <a:off x="0" y="1905000"/>
            <a:ext cx="9144000" cy="3402418"/>
          </a:xfr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Mode-1 </a:t>
            </a:r>
            <a:br>
              <a:rPr lang="en-US" dirty="0" smtClean="0"/>
            </a:br>
            <a:r>
              <a:rPr lang="en-US" dirty="0" smtClean="0"/>
              <a:t>IP Receiver</a:t>
            </a:r>
            <a:endParaRPr lang="en-US" dirty="0"/>
          </a:p>
        </p:txBody>
      </p:sp>
      <p:pic>
        <p:nvPicPr>
          <p:cNvPr id="6" name="Content Placeholder 5" descr="IP_receiver.png"/>
          <p:cNvPicPr>
            <a:picLocks noGrp="1" noChangeAspect="1"/>
          </p:cNvPicPr>
          <p:nvPr>
            <p:ph idx="1"/>
          </p:nvPr>
        </p:nvPicPr>
        <p:blipFill>
          <a:blip r:embed="rId2"/>
          <a:srcRect l="4565" t="3367" r="44321" b="2350"/>
          <a:stretch>
            <a:fillRect/>
          </a:stretch>
        </p:blipFill>
        <p:spPr>
          <a:xfrm>
            <a:off x="1676400" y="1447800"/>
            <a:ext cx="5257800" cy="5452534"/>
          </a:xfr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Solution Display</a:t>
            </a:r>
            <a:endParaRPr lang="en-US" dirty="0"/>
          </a:p>
        </p:txBody>
      </p:sp>
      <p:pic>
        <p:nvPicPr>
          <p:cNvPr id="6" name="Content Placeholder 5" descr="solution_dipslay.png"/>
          <p:cNvPicPr>
            <a:picLocks noGrp="1" noChangeAspect="1"/>
          </p:cNvPicPr>
          <p:nvPr>
            <p:ph idx="1"/>
          </p:nvPr>
        </p:nvPicPr>
        <p:blipFill>
          <a:blip r:embed="rId2"/>
          <a:srcRect l="7404" t="6734" r="31069" b="4034"/>
          <a:stretch>
            <a:fillRect/>
          </a:stretch>
        </p:blipFill>
        <p:spPr>
          <a:xfrm>
            <a:off x="1295400" y="1295400"/>
            <a:ext cx="6822056" cy="5562600"/>
          </a:xfr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Mode-2</a:t>
            </a:r>
            <a:br>
              <a:rPr lang="en-US" dirty="0" smtClean="0"/>
            </a:br>
            <a:r>
              <a:rPr lang="en-US" dirty="0" smtClean="0"/>
              <a:t>Analysis</a:t>
            </a:r>
            <a:endParaRPr lang="en-US" dirty="0"/>
          </a:p>
        </p:txBody>
      </p:sp>
      <p:pic>
        <p:nvPicPr>
          <p:cNvPr id="6" name="Content Placeholder 5" descr="analysis.png"/>
          <p:cNvPicPr>
            <a:picLocks noGrp="1" noChangeAspect="1"/>
          </p:cNvPicPr>
          <p:nvPr>
            <p:ph idx="1"/>
          </p:nvPr>
        </p:nvPicPr>
        <p:blipFill>
          <a:blip r:embed="rId2"/>
          <a:srcRect l="4564" t="3367" r="36748"/>
          <a:stretch>
            <a:fillRect/>
          </a:stretch>
        </p:blipFill>
        <p:spPr>
          <a:xfrm>
            <a:off x="1828800" y="1426317"/>
            <a:ext cx="5867400" cy="5431683"/>
          </a:xfr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Pyraminx</a:t>
            </a:r>
            <a:r>
              <a:rPr lang="en-US" dirty="0" smtClean="0"/>
              <a:t> Shuffler GUI</a:t>
            </a:r>
            <a:endParaRPr lang="en-US" dirty="0"/>
          </a:p>
        </p:txBody>
      </p:sp>
      <p:pic>
        <p:nvPicPr>
          <p:cNvPr id="6" name="Content Placeholder 5" descr="pyraminx_shuffler_gui.png"/>
          <p:cNvPicPr>
            <a:picLocks noGrp="1" noChangeAspect="1"/>
          </p:cNvPicPr>
          <p:nvPr>
            <p:ph idx="1"/>
          </p:nvPr>
        </p:nvPicPr>
        <p:blipFill>
          <a:blip r:embed="rId2"/>
          <a:srcRect l="8351" t="6734" r="23496" b="2350"/>
          <a:stretch>
            <a:fillRect/>
          </a:stretch>
        </p:blipFill>
        <p:spPr>
          <a:xfrm>
            <a:off x="1066800" y="1295400"/>
            <a:ext cx="7416800" cy="5562600"/>
          </a:xfr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</TotalTime>
  <Words>211</Words>
  <Application>Microsoft Office PowerPoint</Application>
  <PresentationFormat>On-screen Show (4:3)</PresentationFormat>
  <Paragraphs>27</Paragraphs>
  <Slides>13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4" baseType="lpstr">
      <vt:lpstr>Office Theme</vt:lpstr>
      <vt:lpstr>PYRAMINX…..The Untold Story..</vt:lpstr>
      <vt:lpstr>Problem Statement</vt:lpstr>
      <vt:lpstr>Android app and Image processing</vt:lpstr>
      <vt:lpstr>Menu script</vt:lpstr>
      <vt:lpstr>Setup Script</vt:lpstr>
      <vt:lpstr>Mode-1  IP Receiver</vt:lpstr>
      <vt:lpstr>Solution Display</vt:lpstr>
      <vt:lpstr>Mode-2 Analysis</vt:lpstr>
      <vt:lpstr>Pyraminx Shuffler GUI</vt:lpstr>
      <vt:lpstr>Mode-3 Algorithm Display</vt:lpstr>
      <vt:lpstr>Algorithm finder GUI</vt:lpstr>
      <vt:lpstr>Challenge</vt:lpstr>
      <vt:lpstr>Future work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PYRAMINX…..The Untold Story..</dc:title>
  <dc:creator>smit</dc:creator>
  <cp:lastModifiedBy>smit</cp:lastModifiedBy>
  <cp:revision>14</cp:revision>
  <dcterms:created xsi:type="dcterms:W3CDTF">2015-04-14T13:39:13Z</dcterms:created>
  <dcterms:modified xsi:type="dcterms:W3CDTF">2015-04-14T16:42:18Z</dcterms:modified>
</cp:coreProperties>
</file>

<file path=docProps/thumbnail.jpeg>
</file>